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9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6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5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763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2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35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1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1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4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9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7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7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4BE09A-09E9-40B5-98B3-E327A655523F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7DAC-37D8-4201-9449-43C1C4DA3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72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120" y="2009954"/>
            <a:ext cx="9144000" cy="2855343"/>
          </a:xfrm>
        </p:spPr>
        <p:txBody>
          <a:bodyPr>
            <a:normAutofit/>
          </a:bodyPr>
          <a:lstStyle/>
          <a:p>
            <a:r>
              <a:rPr lang="en-US" dirty="0" smtClean="0"/>
              <a:t>Analyzing Art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Is a picture worth 1,000 words?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589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1" y="0"/>
            <a:ext cx="11179834" cy="12518400"/>
          </a:xfrm>
        </p:spPr>
      </p:pic>
    </p:spTree>
    <p:extLst>
      <p:ext uri="{BB962C8B-B14F-4D97-AF65-F5344CB8AC3E}">
        <p14:creationId xmlns:p14="http://schemas.microsoft.com/office/powerpoint/2010/main" val="369859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1" y="-7056408"/>
            <a:ext cx="11590237" cy="129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6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248" y="1219140"/>
            <a:ext cx="3071752" cy="381868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Cave of Bulls </a:t>
            </a:r>
            <a:r>
              <a:rPr lang="en-US" sz="4000" dirty="0" smtClean="0"/>
              <a:t>(France, c.15,000BCE)</a:t>
            </a:r>
            <a:endParaRPr lang="en-US" sz="4000" dirty="0"/>
          </a:p>
        </p:txBody>
      </p:sp>
      <p:pic>
        <p:nvPicPr>
          <p:cNvPr id="3074" name="Picture 2" descr="http://africanrockart.org/wp-content/uploads/2016/04/lascaux-cave-drawing-143BBE7DD54762298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0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5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Stonehenge (England, c. 3000BCE)</a:t>
            </a:r>
            <a:endParaRPr lang="en-US" dirty="0"/>
          </a:p>
        </p:txBody>
      </p:sp>
      <p:pic>
        <p:nvPicPr>
          <p:cNvPr id="1026" name="Picture 2" descr="http://www.english-heritage.org.uk/remote/www.english-heritage.org.uk/content/properties/stonehenge/hero-carousel/stonehenge-circle-pink-sky?w=1440&amp;h=612&amp;mode=crop&amp;scale=both&amp;cache=always&amp;quality=60&amp;anchor=bottomcen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13" y="2249250"/>
            <a:ext cx="8947150" cy="38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7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Mask of King Tut</a:t>
            </a:r>
            <a:endParaRPr lang="en-US" dirty="0"/>
          </a:p>
        </p:txBody>
      </p:sp>
      <p:pic>
        <p:nvPicPr>
          <p:cNvPr id="2050" name="Picture 2" descr="https://static.independent.co.uk/s3fs-public/thumbnails/image/2015/01/23/11/Tutankhamun-mask-get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30605" y="1843950"/>
            <a:ext cx="30613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Funeral Mask of King Tutankhamun (Egypt, 1323BCE)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1211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</TotalTime>
  <Words>32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Analyzing Art  Is a picture worth 1,000 words?</vt:lpstr>
      <vt:lpstr>PowerPoint Presentation</vt:lpstr>
      <vt:lpstr>PowerPoint Presentation</vt:lpstr>
      <vt:lpstr>Cave of Bulls (France, c.15,000BCE)</vt:lpstr>
      <vt:lpstr>Stonehenge (England, c. 3000BCE)</vt:lpstr>
      <vt:lpstr>Mask of King Tut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Analysis</dc:title>
  <dc:creator>Charles Cooper</dc:creator>
  <cp:lastModifiedBy>Charles Cooper</cp:lastModifiedBy>
  <cp:revision>4</cp:revision>
  <dcterms:created xsi:type="dcterms:W3CDTF">2016-09-06T20:08:53Z</dcterms:created>
  <dcterms:modified xsi:type="dcterms:W3CDTF">2016-09-06T20:23:01Z</dcterms:modified>
</cp:coreProperties>
</file>